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8" r:id="rId2"/>
    <p:sldId id="265" r:id="rId3"/>
    <p:sldId id="291" r:id="rId4"/>
    <p:sldId id="264" r:id="rId5"/>
    <p:sldId id="273" r:id="rId6"/>
    <p:sldId id="279" r:id="rId7"/>
    <p:sldId id="280" r:id="rId8"/>
    <p:sldId id="272" r:id="rId9"/>
    <p:sldId id="289" r:id="rId10"/>
    <p:sldId id="288" r:id="rId11"/>
    <p:sldId id="287" r:id="rId12"/>
    <p:sldId id="281" r:id="rId13"/>
    <p:sldId id="282" r:id="rId14"/>
    <p:sldId id="268" r:id="rId15"/>
    <p:sldId id="257" r:id="rId16"/>
    <p:sldId id="259" r:id="rId17"/>
    <p:sldId id="269" r:id="rId18"/>
    <p:sldId id="260" r:id="rId19"/>
    <p:sldId id="261" r:id="rId20"/>
    <p:sldId id="262" r:id="rId21"/>
    <p:sldId id="263" r:id="rId22"/>
    <p:sldId id="283" r:id="rId23"/>
    <p:sldId id="266" r:id="rId24"/>
    <p:sldId id="267" r:id="rId25"/>
    <p:sldId id="270" r:id="rId26"/>
    <p:sldId id="271" r:id="rId27"/>
    <p:sldId id="274" r:id="rId28"/>
    <p:sldId id="275" r:id="rId29"/>
    <p:sldId id="285" r:id="rId30"/>
    <p:sldId id="276" r:id="rId31"/>
    <p:sldId id="284" r:id="rId32"/>
    <p:sldId id="290" r:id="rId33"/>
    <p:sldId id="277" r:id="rId34"/>
    <p:sldId id="292" r:id="rId35"/>
    <p:sldId id="293" r:id="rId36"/>
    <p:sldId id="278" r:id="rId37"/>
    <p:sldId id="28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E2A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2868B-B0D9-46C9-89D4-A978B6339C5E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8706E-A8F4-46EE-BBA9-3CC3D0D8A9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8706E-A8F4-46EE-BBA9-3CC3D0D8A9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85469-D127-4194-BC11-FC06E468A38D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F4D1-294E-4A72-8271-26AD868EE7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10600" cy="6172200"/>
          </a:xfr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lgerian" pitchFamily="82" charset="0"/>
              </a:rPr>
              <a:t>Reformed Gospel Fellowship </a:t>
            </a:r>
            <a:br>
              <a:rPr lang="en-US" b="1" dirty="0">
                <a:solidFill>
                  <a:prstClr val="white"/>
                </a:solidFill>
                <a:latin typeface="Algerian" pitchFamily="82" charset="0"/>
              </a:rPr>
            </a:br>
            <a:r>
              <a:rPr lang="en-US" b="1" dirty="0" err="1" smtClean="0">
                <a:solidFill>
                  <a:prstClr val="white"/>
                </a:solidFill>
                <a:latin typeface="Algerian" pitchFamily="82" charset="0"/>
              </a:rPr>
              <a:t>Odisha</a:t>
            </a:r>
            <a:r>
              <a:rPr lang="en-US" b="1" dirty="0" smtClean="0">
                <a:solidFill>
                  <a:prstClr val="white"/>
                </a:solidFill>
                <a:latin typeface="Algerian" pitchFamily="82" charset="0"/>
              </a:rPr>
              <a:t/>
            </a:r>
            <a:br>
              <a:rPr lang="en-US" b="1" dirty="0" smtClean="0">
                <a:solidFill>
                  <a:prstClr val="white"/>
                </a:solidFill>
                <a:latin typeface="Algerian" pitchFamily="82" charset="0"/>
              </a:rPr>
            </a:br>
            <a:endParaRPr lang="en-US" sz="1800" b="1" dirty="0">
              <a:latin typeface="Algerian" pitchFamily="82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Rev. </a:t>
            </a:r>
            <a:r>
              <a:rPr lang="en-US" dirty="0" err="1" smtClean="0">
                <a:latin typeface="Algerian" pitchFamily="82" charset="0"/>
              </a:rPr>
              <a:t>Kartik</a:t>
            </a:r>
            <a:r>
              <a:rPr lang="en-US" dirty="0" smtClean="0">
                <a:latin typeface="Algerian" pitchFamily="82" charset="0"/>
              </a:rPr>
              <a:t> welcomed Pastor George Hutchinson   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686801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Pastor </a:t>
            </a:r>
            <a:r>
              <a:rPr lang="en-US" dirty="0" err="1" smtClean="0">
                <a:latin typeface="Algerian" pitchFamily="82" charset="0"/>
              </a:rPr>
              <a:t>george</a:t>
            </a:r>
            <a:r>
              <a:rPr lang="en-US" dirty="0" smtClean="0">
                <a:latin typeface="Algerian" pitchFamily="82" charset="0"/>
              </a:rPr>
              <a:t> with the believers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200" b="1" dirty="0" smtClean="0">
                <a:ln/>
                <a:solidFill>
                  <a:schemeClr val="accent3"/>
                </a:solidFill>
                <a:latin typeface="Algerian" pitchFamily="82" charset="0"/>
              </a:rPr>
              <a:t> Praying for the Demon Possessed</a:t>
            </a:r>
            <a:endParaRPr lang="en-US" sz="3200" b="1" dirty="0">
              <a:ln/>
              <a:solidFill>
                <a:schemeClr val="accent3"/>
              </a:solidFill>
              <a:latin typeface="Algerian" pitchFamily="82" charset="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52600"/>
            <a:ext cx="86106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Pastor George preaching in village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30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  <a:solidFill>
            <a:srgbClr val="0070C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Feet washing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7000" y="1524000"/>
            <a:ext cx="2362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1524000"/>
            <a:ext cx="2667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524000"/>
            <a:ext cx="3200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886200"/>
            <a:ext cx="3124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38862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3886200"/>
            <a:ext cx="228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Pastor George and the evangelists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229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Pastor George and </a:t>
            </a:r>
            <a:r>
              <a:rPr lang="en-US" dirty="0" err="1" smtClean="0">
                <a:latin typeface="Algerian" pitchFamily="82" charset="0"/>
              </a:rPr>
              <a:t>Kartik</a:t>
            </a:r>
            <a:r>
              <a:rPr lang="en-US" dirty="0" smtClean="0">
                <a:latin typeface="Algerian" pitchFamily="82" charset="0"/>
              </a:rPr>
              <a:t> in the </a:t>
            </a:r>
            <a:r>
              <a:rPr lang="en-US" dirty="0" err="1" smtClean="0">
                <a:latin typeface="Algerian" pitchFamily="82" charset="0"/>
              </a:rPr>
              <a:t>Chilika</a:t>
            </a:r>
            <a:r>
              <a:rPr lang="en-US" dirty="0" smtClean="0">
                <a:latin typeface="Algerian" pitchFamily="82" charset="0"/>
              </a:rPr>
              <a:t> lake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Traditional </a:t>
            </a:r>
            <a:r>
              <a:rPr lang="en-US" dirty="0" err="1" smtClean="0">
                <a:latin typeface="Algerian" pitchFamily="82" charset="0"/>
              </a:rPr>
              <a:t>Bhajan</a:t>
            </a:r>
            <a:r>
              <a:rPr lang="en-US" dirty="0" smtClean="0">
                <a:latin typeface="Algerian" pitchFamily="82" charset="0"/>
              </a:rPr>
              <a:t> at </a:t>
            </a:r>
            <a:r>
              <a:rPr lang="en-US" dirty="0" err="1" smtClean="0">
                <a:latin typeface="Algerian" pitchFamily="82" charset="0"/>
              </a:rPr>
              <a:t>kotagaon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Cottage prayer meeting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Cyclone of 12</a:t>
            </a:r>
            <a:r>
              <a:rPr lang="en-US" baseline="30000" dirty="0" smtClean="0">
                <a:latin typeface="Algerian" pitchFamily="82" charset="0"/>
              </a:rPr>
              <a:t>th</a:t>
            </a:r>
            <a:r>
              <a:rPr lang="en-US" dirty="0" smtClean="0">
                <a:latin typeface="Algerian" pitchFamily="82" charset="0"/>
              </a:rPr>
              <a:t> October 2013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Cyclone of 12</a:t>
            </a:r>
            <a:r>
              <a:rPr lang="en-US" baseline="30000" dirty="0" smtClean="0">
                <a:latin typeface="Algerian" pitchFamily="82" charset="0"/>
              </a:rPr>
              <a:t>th</a:t>
            </a:r>
            <a:r>
              <a:rPr lang="en-US" dirty="0" smtClean="0">
                <a:latin typeface="Algerian" pitchFamily="82" charset="0"/>
              </a:rPr>
              <a:t> October 2013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5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Relief work 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1"/>
            <a:ext cx="7772400" cy="838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Relief given to the Phailine victims</a:t>
            </a:r>
            <a:endParaRPr lang="en-US" sz="32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848600" cy="4572000"/>
          </a:xfrm>
          <a:solidFill>
            <a:srgbClr val="7030A0"/>
          </a:soli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7467600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1763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lgerian" pitchFamily="82" charset="0"/>
              </a:rPr>
              <a:t>relief </a:t>
            </a:r>
            <a:r>
              <a:rPr lang="en-US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lgerian" pitchFamily="82" charset="0"/>
              </a:rPr>
              <a:t>given to the victim</a:t>
            </a:r>
            <a:endParaRPr lang="en-US" sz="28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lgerian" pitchFamily="82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80772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Relief work 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82000" cy="1143000"/>
          </a:xfrm>
          <a:solidFill>
            <a:srgbClr val="FF33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latin typeface="Algerian" pitchFamily="82" charset="0"/>
              </a:rPr>
              <a:t>TEACHING AT LIFE THEOLOGICAL SEMINARY</a:t>
            </a:r>
            <a:endParaRPr lang="en-US" sz="4000" b="1" dirty="0">
              <a:latin typeface="Algerian" pitchFamily="82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3820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  <a:solidFill>
            <a:schemeClr val="accent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latin typeface="Algerian" pitchFamily="82" charset="0"/>
              </a:rPr>
              <a:t>MARRIAGE CONFERENCE</a:t>
            </a:r>
            <a:endParaRPr lang="en-US" sz="3200" dirty="0">
              <a:latin typeface="Algerian" pitchFamily="82" charset="0"/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3058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latin typeface="Algerian" pitchFamily="82" charset="0"/>
              </a:rPr>
              <a:t>worship at marriage conference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tx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REV. 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Kartik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 Is Interpreting The Message Of  Rev. Dr. Hutchinson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153400" cy="563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3399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PRAYING FOR THE SICK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E2A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50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305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000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err="1" smtClean="0"/>
              <a:t>Rev.kartik</a:t>
            </a:r>
            <a:r>
              <a:rPr lang="en-US" dirty="0" smtClean="0"/>
              <a:t> with the evangelists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3399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Cottage Prayer meeting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Algerian" pitchFamily="82" charset="0"/>
              </a:rPr>
              <a:t>Odisha</a:t>
            </a:r>
            <a:r>
              <a:rPr lang="en-US" dirty="0" smtClean="0">
                <a:latin typeface="Algerian" pitchFamily="82" charset="0"/>
              </a:rPr>
              <a:t> congress on mission and evangelism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229600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2192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Evangelist meet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305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Cottage prayer meeting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Time of evangelism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96240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524000"/>
            <a:ext cx="4267200" cy="236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0"/>
            <a:ext cx="411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3962400"/>
            <a:ext cx="4114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5120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House church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144</Words>
  <Application>Microsoft Office PowerPoint</Application>
  <PresentationFormat>On-screen Show (4:3)</PresentationFormat>
  <Paragraphs>38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Reformed Gospel Fellowship  Odisha </vt:lpstr>
      <vt:lpstr>Rev. Kartik welcomed Pastor George Hutchinson   </vt:lpstr>
      <vt:lpstr>Pastor george with the believers</vt:lpstr>
      <vt:lpstr> Praying for the Demon Possessed</vt:lpstr>
      <vt:lpstr>Pastor George preaching in village</vt:lpstr>
      <vt:lpstr>Feet washing</vt:lpstr>
      <vt:lpstr>Pastor George and the evangelists</vt:lpstr>
      <vt:lpstr>Pastor George and Kartik in the Chilika lake</vt:lpstr>
      <vt:lpstr>Traditional Bhajan at kotagaon</vt:lpstr>
      <vt:lpstr>House church</vt:lpstr>
      <vt:lpstr>Cottage prayer meeting</vt:lpstr>
      <vt:lpstr>Cyclone of 12th October 2013</vt:lpstr>
      <vt:lpstr>Cyclone of 12th October 2013</vt:lpstr>
      <vt:lpstr>Relief work </vt:lpstr>
      <vt:lpstr>Relief given to the Phailine victims</vt:lpstr>
      <vt:lpstr>relief given to the victim</vt:lpstr>
      <vt:lpstr>Relief work </vt:lpstr>
      <vt:lpstr>TEACHING AT LIFE THEOLOGICAL SEMINARY</vt:lpstr>
      <vt:lpstr>MARRIAGE CONFERENCE</vt:lpstr>
      <vt:lpstr> worship at marriage conference</vt:lpstr>
      <vt:lpstr>REV. Kartik Is Interpreting The Message Of  Rev. Dr. Hutchinson</vt:lpstr>
      <vt:lpstr>PRAYING FOR THE SICK</vt:lpstr>
      <vt:lpstr>House church</vt:lpstr>
      <vt:lpstr>House Church</vt:lpstr>
      <vt:lpstr>House Church</vt:lpstr>
      <vt:lpstr>House Church</vt:lpstr>
      <vt:lpstr>Rev.kartik with the evangelists</vt:lpstr>
      <vt:lpstr>House Church</vt:lpstr>
      <vt:lpstr>House church</vt:lpstr>
      <vt:lpstr>Cottage Prayer meeting</vt:lpstr>
      <vt:lpstr>HOUSE CHURCH</vt:lpstr>
      <vt:lpstr>Odisha congress on mission and evangelism</vt:lpstr>
      <vt:lpstr>Evangelist meet</vt:lpstr>
      <vt:lpstr>Cottage prayer meeting</vt:lpstr>
      <vt:lpstr>Time of evangelism</vt:lpstr>
      <vt:lpstr>House Church</vt:lpstr>
      <vt:lpstr>House church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kartik</dc:creator>
  <cp:lastModifiedBy>kartik</cp:lastModifiedBy>
  <cp:revision>128</cp:revision>
  <dcterms:created xsi:type="dcterms:W3CDTF">2014-02-27T10:07:30Z</dcterms:created>
  <dcterms:modified xsi:type="dcterms:W3CDTF">2014-03-04T17:14:08Z</dcterms:modified>
</cp:coreProperties>
</file>